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63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6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8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2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9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0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5A5FD8-0085-42F9-B5A8-B7ADA4E21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E79355-A5C5-40CE-8329-5A6052D20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cs-CZ" dirty="0">
                <a:latin typeface="Algerian" panose="04020705040A02060702" pitchFamily="82" charset="0"/>
              </a:rPr>
              <a:t>VELIKONOČNÍ TÝDEN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CDACFD-0B2F-4F3F-97C8-4A49B4E83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76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96560-7CC2-41DF-9019-29DDFD13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MODRÉ</a:t>
            </a:r>
            <a:r>
              <a:rPr lang="cs-CZ" b="1" dirty="0"/>
              <a:t> </a:t>
            </a:r>
            <a:r>
              <a:rPr lang="cs-CZ" b="1" dirty="0">
                <a:solidFill>
                  <a:schemeClr val="tx1"/>
                </a:solidFill>
              </a:rPr>
              <a:t>PONDĚLÍ A</a:t>
            </a:r>
            <a:r>
              <a:rPr lang="cs-CZ" b="1" dirty="0"/>
              <a:t>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ŠEDIVÉ</a:t>
            </a:r>
            <a:r>
              <a:rPr lang="cs-CZ" b="1" dirty="0"/>
              <a:t> </a:t>
            </a:r>
            <a:r>
              <a:rPr lang="cs-CZ" b="1" dirty="0">
                <a:solidFill>
                  <a:schemeClr val="tx1"/>
                </a:solidFill>
              </a:rPr>
              <a:t>ÚTERÝ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E6A64D-D486-4CE6-A774-66CFFE90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4105656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V tento den probíhal vždy velký úklid celé chalupy, jako třeba: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Jaké domácí práce znáš ty?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E500920B-1AE0-4BE8-A1AB-AD193AB32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10" y="1430469"/>
            <a:ext cx="1963293" cy="15460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4EE409-5322-4AAF-A1DC-7801B6289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3" y="3563628"/>
            <a:ext cx="1258887" cy="1841174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AE5385DC-0AC3-447C-A698-BA63B0FA8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77" y="3563628"/>
            <a:ext cx="400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A7996-83F5-4EAA-8968-42923C6A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ŠKAREDÁ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STŘEDA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0CA59-5332-4525-9BF2-DE4A8883A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se bude tento den škaredit a mračit, bude se mračit po všechny středy v roce</a:t>
            </a:r>
          </a:p>
          <a:p>
            <a:r>
              <a:rPr lang="cs-CZ" dirty="0"/>
              <a:t>Předveď, jak vypadá někdo, kdo se mračí. Ukaž nám, jak se umíš usmívat.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BA720E-41A9-49F6-B49E-7F4A9D1F6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37" y="380047"/>
            <a:ext cx="1585913" cy="15859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9BA6DF-1ECC-48CD-AF99-EAF035E52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0" y="3762248"/>
            <a:ext cx="3159760" cy="31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74757-E9BD-4BCE-B0FB-7BC512C8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92D050"/>
                </a:solidFill>
              </a:rPr>
              <a:t>ZELENÝ</a:t>
            </a:r>
            <a:r>
              <a:rPr lang="cs-CZ" b="1" dirty="0"/>
              <a:t> </a:t>
            </a:r>
            <a:r>
              <a:rPr lang="cs-CZ" b="1" dirty="0">
                <a:solidFill>
                  <a:schemeClr val="tx1"/>
                </a:solidFill>
              </a:rPr>
              <a:t>ČTVRTEK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533A7C-CFF3-4D06-BA4B-7DE8F9200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tento den se jedla zelená strava, abychom byli celý rok zdraví</a:t>
            </a:r>
          </a:p>
          <a:p>
            <a:r>
              <a:rPr lang="cs-CZ" dirty="0"/>
              <a:t>Poznáš, co je na obrázku?</a:t>
            </a:r>
          </a:p>
          <a:p>
            <a:endParaRPr lang="cs-CZ" dirty="0"/>
          </a:p>
        </p:txBody>
      </p:sp>
      <p:pic>
        <p:nvPicPr>
          <p:cNvPr id="5" name="Obrázek 4" descr="Obsah obrázku zeď, interiér, zelenina, rostlina&#10;&#10;Popis byl vytvořen automaticky">
            <a:extLst>
              <a:ext uri="{FF2B5EF4-FFF2-40B4-BE49-F238E27FC236}">
                <a16:creationId xmlns:a16="http://schemas.microsoft.com/office/drawing/2014/main" id="{5AAF4901-294B-4056-84AB-33890B1C9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23825"/>
            <a:ext cx="2910411" cy="2354199"/>
          </a:xfrm>
          <a:prstGeom prst="rect">
            <a:avLst/>
          </a:prstGeom>
        </p:spPr>
      </p:pic>
      <p:pic>
        <p:nvPicPr>
          <p:cNvPr id="7" name="Obrázek 6" descr="Obsah obrázku talíř, stůl, jídlo, výseč&#10;&#10;Popis byl vytvořen automaticky">
            <a:extLst>
              <a:ext uri="{FF2B5EF4-FFF2-40B4-BE49-F238E27FC236}">
                <a16:creationId xmlns:a16="http://schemas.microsoft.com/office/drawing/2014/main" id="{124E13C0-467D-4162-92EB-BD7773EFD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8" y="3733800"/>
            <a:ext cx="3382643" cy="2438400"/>
          </a:xfrm>
          <a:prstGeom prst="rect">
            <a:avLst/>
          </a:prstGeom>
        </p:spPr>
      </p:pic>
      <p:pic>
        <p:nvPicPr>
          <p:cNvPr id="9" name="Obrázek 8" descr="Obsah obrázku zelenina, zelí, zelená, rostlina&#10;&#10;Popis byl vytvořen automaticky">
            <a:extLst>
              <a:ext uri="{FF2B5EF4-FFF2-40B4-BE49-F238E27FC236}">
                <a16:creationId xmlns:a16="http://schemas.microsoft.com/office/drawing/2014/main" id="{04257D38-3C04-40C6-9C57-6A8C16BF7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3654552"/>
            <a:ext cx="3048000" cy="2654808"/>
          </a:xfrm>
          <a:prstGeom prst="rect">
            <a:avLst/>
          </a:prstGeom>
        </p:spPr>
      </p:pic>
      <p:pic>
        <p:nvPicPr>
          <p:cNvPr id="11" name="Obrázek 10" descr="Obsah obrázku ovoce, zelená, interiér, feijchoa&#10;&#10;Popis byl vytvořen automaticky">
            <a:extLst>
              <a:ext uri="{FF2B5EF4-FFF2-40B4-BE49-F238E27FC236}">
                <a16:creationId xmlns:a16="http://schemas.microsoft.com/office/drawing/2014/main" id="{97E74360-B867-46FF-AE7A-D574875A6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9" y="3070860"/>
            <a:ext cx="1950720" cy="1325880"/>
          </a:xfrm>
          <a:prstGeom prst="rect">
            <a:avLst/>
          </a:prstGeom>
        </p:spPr>
      </p:pic>
      <p:pic>
        <p:nvPicPr>
          <p:cNvPr id="13" name="Obrázek 12" descr="Obsah obrázku salát, zelenina, zelená&#10;&#10;Popis byl vytvořen automaticky">
            <a:extLst>
              <a:ext uri="{FF2B5EF4-FFF2-40B4-BE49-F238E27FC236}">
                <a16:creationId xmlns:a16="http://schemas.microsoft.com/office/drawing/2014/main" id="{2C648280-6980-4DC9-A8C8-F9EB9F707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19" y="4325112"/>
            <a:ext cx="3300656" cy="21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A2ED0-7952-400C-9FD2-6FC1D574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VELKÝ PÁTEK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0B04F9-C2D2-46AF-B656-231D2519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92960"/>
            <a:ext cx="10168128" cy="4612640"/>
          </a:xfrm>
        </p:spPr>
        <p:txBody>
          <a:bodyPr>
            <a:normAutofit/>
          </a:bodyPr>
          <a:lstStyle/>
          <a:p>
            <a:r>
              <a:rPr lang="cs-CZ" dirty="0"/>
              <a:t>V tento den se podle pověsti otevírají skály, ve kterých se nachází: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Co všechno by se v truhle mohlo nacházet?</a:t>
            </a:r>
          </a:p>
          <a:p>
            <a:endParaRPr lang="cs-CZ" dirty="0"/>
          </a:p>
        </p:txBody>
      </p:sp>
      <p:pic>
        <p:nvPicPr>
          <p:cNvPr id="5" name="Obrázek 4" descr="Obsah obrázku box&#10;&#10;Popis byl vytvořen automaticky">
            <a:extLst>
              <a:ext uri="{FF2B5EF4-FFF2-40B4-BE49-F238E27FC236}">
                <a16:creationId xmlns:a16="http://schemas.microsoft.com/office/drawing/2014/main" id="{AC098F7E-3F28-40D9-9D57-24F3CA94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2505135"/>
            <a:ext cx="3876675" cy="3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33D6E-BD58-4E71-800F-A41EA870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  <a:highlight>
                  <a:srgbClr val="000000"/>
                </a:highlight>
              </a:rPr>
              <a:t>BÍLÁ</a:t>
            </a:r>
            <a:r>
              <a:rPr lang="cs-CZ" b="1" dirty="0"/>
              <a:t> </a:t>
            </a:r>
            <a:r>
              <a:rPr lang="cs-CZ" b="1" dirty="0">
                <a:solidFill>
                  <a:schemeClr val="tx1"/>
                </a:solidFill>
              </a:rPr>
              <a:t>SOBOTA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0172C7-11F3-43EC-A686-7B682E6C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85975"/>
            <a:ext cx="10244328" cy="4114800"/>
          </a:xfrm>
        </p:spPr>
        <p:txBody>
          <a:bodyPr/>
          <a:lstStyle/>
          <a:p>
            <a:r>
              <a:rPr lang="cs-CZ" dirty="0"/>
              <a:t>V tento den hospodyňky začínají péct: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 zdobí: </a:t>
            </a:r>
          </a:p>
        </p:txBody>
      </p:sp>
      <p:pic>
        <p:nvPicPr>
          <p:cNvPr id="5" name="Obrázek 4" descr="Obsah obrázku kobliha, jídlo, papír, pečivo&#10;&#10;Popis byl vytvořen automaticky">
            <a:extLst>
              <a:ext uri="{FF2B5EF4-FFF2-40B4-BE49-F238E27FC236}">
                <a16:creationId xmlns:a16="http://schemas.microsoft.com/office/drawing/2014/main" id="{FB65234C-1378-4286-9047-B2B41359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1" y="2499360"/>
            <a:ext cx="3248072" cy="2154554"/>
          </a:xfrm>
          <a:prstGeom prst="rect">
            <a:avLst/>
          </a:prstGeom>
        </p:spPr>
      </p:pic>
      <p:pic>
        <p:nvPicPr>
          <p:cNvPr id="7" name="Obrázek 6" descr="Obsah obrázku interiér&#10;&#10;Popis byl vytvořen automaticky">
            <a:extLst>
              <a:ext uri="{FF2B5EF4-FFF2-40B4-BE49-F238E27FC236}">
                <a16:creationId xmlns:a16="http://schemas.microsoft.com/office/drawing/2014/main" id="{64E12555-E9D0-417B-A25A-834D846B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2215123"/>
            <a:ext cx="3900104" cy="2342515"/>
          </a:xfrm>
          <a:prstGeom prst="rect">
            <a:avLst/>
          </a:prstGeom>
        </p:spPr>
      </p:pic>
      <p:pic>
        <p:nvPicPr>
          <p:cNvPr id="9" name="Obrázek 8" descr="Obsah obrázku objekt v exteriéru, barevné, zdobené, různé&#10;&#10;Popis byl vytvořen automaticky">
            <a:extLst>
              <a:ext uri="{FF2B5EF4-FFF2-40B4-BE49-F238E27FC236}">
                <a16:creationId xmlns:a16="http://schemas.microsoft.com/office/drawing/2014/main" id="{2484620A-AD75-4649-92DC-B09FFC584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85" y="4686785"/>
            <a:ext cx="5211575" cy="21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BD074-20AA-42D8-91F0-30CF7196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9C0B8-CF33-4D04-955E-515DB653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548640"/>
            <a:ext cx="10168128" cy="5623560"/>
          </a:xfrm>
        </p:spPr>
        <p:txBody>
          <a:bodyPr/>
          <a:lstStyle/>
          <a:p>
            <a:r>
              <a:rPr lang="cs-CZ" dirty="0"/>
              <a:t>Chlapci v tento den pletou: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7AD64C-0581-4BC0-9F56-F16BE97CA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05" y="289223"/>
            <a:ext cx="3703955" cy="62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34AEF-AA89-4913-BCBC-C342948C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BOŽÍ HOD VELIKONOČNÍ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EDB6E-05F5-45F7-A1A0-F17977152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57400"/>
            <a:ext cx="10168128" cy="4617720"/>
          </a:xfrm>
        </p:spPr>
        <p:txBody>
          <a:bodyPr/>
          <a:lstStyle/>
          <a:p>
            <a:r>
              <a:rPr lang="cs-CZ" dirty="0"/>
              <a:t>Každý hospodář v tento den nosí kus mazance na zahradu nebo na pole, aby bylo dost: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tento den by v žádném jídle nemělo chybět vajíčko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exteriér, rostlina&#10;&#10;Popis byl vytvořen automaticky">
            <a:extLst>
              <a:ext uri="{FF2B5EF4-FFF2-40B4-BE49-F238E27FC236}">
                <a16:creationId xmlns:a16="http://schemas.microsoft.com/office/drawing/2014/main" id="{F72F9AFB-EFA6-4396-858F-CB63E159F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8" y="3046095"/>
            <a:ext cx="3918857" cy="2743200"/>
          </a:xfrm>
          <a:prstGeom prst="rect">
            <a:avLst/>
          </a:prstGeom>
        </p:spPr>
      </p:pic>
      <p:pic>
        <p:nvPicPr>
          <p:cNvPr id="7" name="Obrázek 6" descr="Obsah obrázku jídlo, ovoce, zelenina, barevné&#10;&#10;Popis byl vytvořen automaticky">
            <a:extLst>
              <a:ext uri="{FF2B5EF4-FFF2-40B4-BE49-F238E27FC236}">
                <a16:creationId xmlns:a16="http://schemas.microsoft.com/office/drawing/2014/main" id="{0F232911-9DDC-46D8-A172-33E91D0CB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20" y="3015488"/>
            <a:ext cx="3721554" cy="25257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CF8A28C-FD61-4EF4-8A9B-5372AF0BA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41" y="3210560"/>
            <a:ext cx="3187241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8685F-3FA9-4672-BF22-12BF9479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VELIKONOČNÍ (někdy </a:t>
            </a:r>
            <a:r>
              <a:rPr lang="cs-CZ" b="1" dirty="0">
                <a:solidFill>
                  <a:srgbClr val="FF0000"/>
                </a:solidFill>
              </a:rPr>
              <a:t>červené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r>
              <a:rPr lang="cs-CZ" b="1" dirty="0"/>
              <a:t> </a:t>
            </a:r>
            <a:r>
              <a:rPr lang="cs-CZ" b="1" dirty="0">
                <a:solidFill>
                  <a:schemeClr val="tx1"/>
                </a:solidFill>
              </a:rPr>
              <a:t>PONDĚLÍ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C31F9-0177-4B7F-BA2F-7A670BA4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05025"/>
            <a:ext cx="10168128" cy="4610099"/>
          </a:xfrm>
        </p:spPr>
        <p:txBody>
          <a:bodyPr/>
          <a:lstStyle/>
          <a:p>
            <a:r>
              <a:rPr lang="cs-CZ" dirty="0"/>
              <a:t>Chlapci chodí s pomlázkou vyšlehat holky, </a:t>
            </a:r>
            <a:r>
              <a:rPr lang="cs-CZ"/>
              <a:t>aby měly </a:t>
            </a:r>
            <a:r>
              <a:rPr lang="cs-CZ" dirty="0"/>
              <a:t>dostatek síly a krásy</a:t>
            </a:r>
          </a:p>
          <a:p>
            <a:r>
              <a:rPr lang="cs-CZ" dirty="0"/>
              <a:t>Za odměnu od holek dostanou malovaná vajíčka, stuhy, různé dárky</a:t>
            </a:r>
          </a:p>
          <a:p>
            <a:r>
              <a:rPr lang="cs-CZ" dirty="0"/>
              <a:t>V některých domácnostech přichází velikonoční zajíček a schovává dětem po zahradě malovaná vajíčka, děti je pak musí najít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 jak trávíš velikonoční pondělí ty?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pic>
        <p:nvPicPr>
          <p:cNvPr id="5" name="Obrázek 4" descr="Obsah obrázku tráva, savci, exteriér, zajícovci&#10;&#10;Popis byl vytvořen automaticky">
            <a:extLst>
              <a:ext uri="{FF2B5EF4-FFF2-40B4-BE49-F238E27FC236}">
                <a16:creationId xmlns:a16="http://schemas.microsoft.com/office/drawing/2014/main" id="{05ACC5EA-9DAF-4A51-96B4-5093DFE9D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71" y="3606164"/>
            <a:ext cx="3691261" cy="18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42</TotalTime>
  <Words>217</Words>
  <Application>Microsoft Office PowerPoint</Application>
  <PresentationFormat>Širokoúhlá obrazovka</PresentationFormat>
  <Paragraphs>53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Algerian</vt:lpstr>
      <vt:lpstr>Corbel</vt:lpstr>
      <vt:lpstr>Základ</vt:lpstr>
      <vt:lpstr>VELIKONOČNÍ TÝDEN</vt:lpstr>
      <vt:lpstr>MODRÉ PONDĚLÍ A ŠEDIVÉ ÚTERÝ</vt:lpstr>
      <vt:lpstr>ŠKAREDÁ STŘEDA</vt:lpstr>
      <vt:lpstr>ZELENÝ ČTVRTEK</vt:lpstr>
      <vt:lpstr>VELKÝ PÁTEK</vt:lpstr>
      <vt:lpstr>BÍLÁ SOBOTA</vt:lpstr>
      <vt:lpstr>Prezentace aplikace PowerPoint</vt:lpstr>
      <vt:lpstr>BOŽÍ HOD VELIKONOČNÍ</vt:lpstr>
      <vt:lpstr>VELIKONOČNÍ (někdy červené) PONDĚLÍ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VELIKONOČNÍ TÝDEN</dc:title>
  <dc:creator>Tomáš Dvořák</dc:creator>
  <cp:lastModifiedBy>Tomáš Dvořák</cp:lastModifiedBy>
  <cp:revision>6</cp:revision>
  <dcterms:created xsi:type="dcterms:W3CDTF">2021-03-23T15:55:45Z</dcterms:created>
  <dcterms:modified xsi:type="dcterms:W3CDTF">2021-03-23T16:49:30Z</dcterms:modified>
</cp:coreProperties>
</file>